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10"/>
  </p:notesMasterIdLst>
  <p:handoutMasterIdLst>
    <p:handoutMasterId r:id="rId11"/>
  </p:handoutMasterIdLst>
  <p:sldIdLst>
    <p:sldId id="256" r:id="rId4"/>
    <p:sldId id="257" r:id="rId5"/>
    <p:sldId id="259" r:id="rId6"/>
    <p:sldId id="261" r:id="rId7"/>
    <p:sldId id="263" r:id="rId8"/>
    <p:sldId id="265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5152" y="-2536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11/7/16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11/7/16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 smtClean="0"/>
              <a:t>Total Responses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3.xml"/><Relationship Id="rId3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November 7, 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December Holiday Celebration 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Monday, November 07, 2016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Date Created: Monday, October 31, 2016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322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t>Total Responses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t>Complete Responses: 322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Q1: Which December "holiday" symbol(s) do you think Glen Rock should display in Town?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322    Skipped: 0</a:t>
            </a:r>
          </a:p>
        </p:txBody>
      </p:sp>
      <p:pic>
        <p:nvPicPr>
          <p:cNvPr id="4" name="Picture 3" descr="table6329212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1952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-109490"/>
            <a:ext cx="8883808" cy="865006"/>
          </a:xfrm>
        </p:spPr>
        <p:txBody>
          <a:bodyPr>
            <a:normAutofit fontScale="90000"/>
          </a:bodyPr>
          <a:lstStyle/>
          <a:p>
            <a:r>
              <a:rPr dirty="0"/>
              <a:t>Q2: On a scale of 1 to 5,  with 1 being you would NOT support and 5 being you would DEFINITELY support, would you support the following in Glen Rock?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319    Skipped: 3</a:t>
            </a:r>
          </a:p>
        </p:txBody>
      </p:sp>
      <p:pic>
        <p:nvPicPr>
          <p:cNvPr id="4" name="Picture 3" descr="table6329264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0389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Q3: Do you think Glen Rock should continue with a Winter Wonderland only or incorporate additional symbols?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305    Skipped: 17</a:t>
            </a:r>
          </a:p>
        </p:txBody>
      </p:sp>
      <p:pic>
        <p:nvPicPr>
          <p:cNvPr id="4" name="Picture 3" descr="table6329461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Which Fall/Winter holiday(s) do you personally celebrate? (optional)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305    Skipped: 17</a:t>
            </a:r>
          </a:p>
        </p:txBody>
      </p:sp>
      <p:pic>
        <p:nvPicPr>
          <p:cNvPr id="4" name="Picture 3" descr="table6329374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4855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291</TotalTime>
  <Words>100</Words>
  <Application>Microsoft Macintosh PowerPoint</Application>
  <PresentationFormat>On-screen Show (16:9)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SM-template-20140529</vt:lpstr>
      <vt:lpstr>Data slides</vt:lpstr>
      <vt:lpstr>Response Summary</vt:lpstr>
      <vt:lpstr>PowerPoint Presentation</vt:lpstr>
      <vt:lpstr>322</vt:lpstr>
      <vt:lpstr>Q1: Which December "holiday" symbol(s) do you think Glen Rock should display in Town?</vt:lpstr>
      <vt:lpstr>Q2: On a scale of 1 to 5,  with 1 being you would NOT support and 5 being you would DEFINITELY support, would you support the following in Glen Rock?</vt:lpstr>
      <vt:lpstr>Q3: Do you think Glen Rock should continue with a Winter Wonderland only or incorporate additional symbols?</vt:lpstr>
      <vt:lpstr>Q4: Which Fall/Winter holiday(s) do you personally celebrate? (optional)</vt:lpstr>
    </vt:vector>
  </TitlesOfParts>
  <Company>SurveyMonkey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Eileen Hillock</cp:lastModifiedBy>
  <cp:revision>42</cp:revision>
  <dcterms:created xsi:type="dcterms:W3CDTF">2014-01-30T23:18:11Z</dcterms:created>
  <dcterms:modified xsi:type="dcterms:W3CDTF">2016-11-07T21:30:37Z</dcterms:modified>
</cp:coreProperties>
</file>